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8"/>
  </p:notesMasterIdLst>
  <p:sldIdLst>
    <p:sldId id="306" r:id="rId5"/>
    <p:sldId id="370" r:id="rId6"/>
    <p:sldId id="320" r:id="rId7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Update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8AE2BF3-3279-8B50-BC4D-658F3AD0E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74300"/>
            <a:ext cx="5486400" cy="3086100"/>
          </a:xfrm>
          <a:prstGeom prst="rect">
            <a:avLst/>
          </a:prstGeom>
        </p:spPr>
      </p:pic>
      <p:pic>
        <p:nvPicPr>
          <p:cNvPr id="8" name="Picture 7" descr="A video game of a race car&#10;&#10;Description automatically generated">
            <a:extLst>
              <a:ext uri="{FF2B5EF4-FFF2-40B4-BE49-F238E27FC236}">
                <a16:creationId xmlns:a16="http://schemas.microsoft.com/office/drawing/2014/main" id="{F0F1321F-73C1-E499-B149-45D82D281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68317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AutoDRIVE-F1TENTH-Autoware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Demo: </a:t>
            </a:r>
            <a:r>
              <a:rPr lang="en-US" dirty="0">
                <a:solidFill>
                  <a:srgbClr val="F16122"/>
                </a:solidFill>
              </a:rPr>
              <a:t>SLAM</a:t>
            </a:r>
            <a:r>
              <a:rPr lang="en-US" dirty="0"/>
              <a:t> + Record + 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B3C073-47D9-88E5-B959-A9DAFD202189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CF49BB-69BA-0FED-A248-EC37FDB9915D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54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4904</TotalTime>
  <Words>361</Words>
  <Application>Microsoft Office PowerPoint</Application>
  <PresentationFormat>Widescreen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Update</vt:lpstr>
      <vt:lpstr>AutoDRIVE-F1TENTH-Autoware Integration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318</cp:revision>
  <dcterms:created xsi:type="dcterms:W3CDTF">2020-04-29T07:35:04Z</dcterms:created>
  <dcterms:modified xsi:type="dcterms:W3CDTF">2023-12-06T21:27:53Z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